
<file path=[Content_Types].xml><?xml version="1.0" encoding="utf-8"?>
<Types xmlns="http://schemas.openxmlformats.org/package/2006/content-types">
  <Override PartName="/ppt/slideLayouts/slideLayout4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Default Extension="rels" ContentType="application/vnd.openxmlformats-package.relationship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Default Extension="xml" ContentType="application/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Layouts/slideLayout9.xml" ContentType="application/vnd.openxmlformats-officedocument.presentationml.slideLayout+xml"/>
  <Default Extension="jpeg" ContentType="image/jpeg"/>
  <Override PartName="/ppt/slides/slide8.xml" ContentType="application/vnd.openxmlformats-officedocument.presentationml.slide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Default Extension="bin" ContentType="application/vnd.openxmlformats-officedocument.presentationml.printerSettings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slides/slide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100" d="100"/>
          <a:sy n="100" d="100"/>
        </p:scale>
        <p:origin x="-112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interSettings" Target="printerSettings/printerSettings1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7CCD9A7C-E053-F94A-9F2B-B134CFB1B6AD}" type="datetimeFigureOut">
              <a:rPr lang="en-US" smtClean="0"/>
              <a:t>4/16/14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F4A4BA42-C116-8C4B-B3EC-BC1064363C3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D9A7C-E053-F94A-9F2B-B134CFB1B6AD}" type="datetimeFigureOut">
              <a:rPr lang="en-US" smtClean="0"/>
              <a:t>4/16/14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4BA42-C116-8C4B-B3EC-BC1064363C3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D9A7C-E053-F94A-9F2B-B134CFB1B6AD}" type="datetimeFigureOut">
              <a:rPr lang="en-US" smtClean="0"/>
              <a:t>4/16/14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4BA42-C116-8C4B-B3EC-BC1064363C3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7CCD9A7C-E053-F94A-9F2B-B134CFB1B6AD}" type="datetimeFigureOut">
              <a:rPr lang="en-US" smtClean="0"/>
              <a:t>4/16/14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4BA42-C116-8C4B-B3EC-BC1064363C3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7CCD9A7C-E053-F94A-9F2B-B134CFB1B6AD}" type="datetimeFigureOut">
              <a:rPr lang="en-US" smtClean="0"/>
              <a:t>4/16/14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F4A4BA42-C116-8C4B-B3EC-BC1064363C33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7CCD9A7C-E053-F94A-9F2B-B134CFB1B6AD}" type="datetimeFigureOut">
              <a:rPr lang="en-US" smtClean="0"/>
              <a:t>4/16/14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F4A4BA42-C116-8C4B-B3EC-BC1064363C3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7CCD9A7C-E053-F94A-9F2B-B134CFB1B6AD}" type="datetimeFigureOut">
              <a:rPr lang="en-US" smtClean="0"/>
              <a:t>4/16/14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F4A4BA42-C116-8C4B-B3EC-BC1064363C33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D9A7C-E053-F94A-9F2B-B134CFB1B6AD}" type="datetimeFigureOut">
              <a:rPr lang="en-US" smtClean="0"/>
              <a:t>4/16/14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4BA42-C116-8C4B-B3EC-BC1064363C3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7CCD9A7C-E053-F94A-9F2B-B134CFB1B6AD}" type="datetimeFigureOut">
              <a:rPr lang="en-US" smtClean="0"/>
              <a:t>4/16/14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F4A4BA42-C116-8C4B-B3EC-BC1064363C3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7CCD9A7C-E053-F94A-9F2B-B134CFB1B6AD}" type="datetimeFigureOut">
              <a:rPr lang="en-US" smtClean="0"/>
              <a:t>4/16/14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F4A4BA42-C116-8C4B-B3EC-BC1064363C33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7CCD9A7C-E053-F94A-9F2B-B134CFB1B6AD}" type="datetimeFigureOut">
              <a:rPr lang="en-US" smtClean="0"/>
              <a:t>4/16/14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F4A4BA42-C116-8C4B-B3EC-BC1064363C33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7CCD9A7C-E053-F94A-9F2B-B134CFB1B6AD}" type="datetimeFigureOut">
              <a:rPr lang="en-US" smtClean="0"/>
              <a:t>4/16/14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F4A4BA42-C116-8C4B-B3EC-BC1064363C33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4.jpeg"/><Relationship Id="rId5" Type="http://schemas.openxmlformats.org/officeDocument/2006/relationships/image" Target="../media/image5.jpeg"/><Relationship Id="rId6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miklor.com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Many Faces of Baofeng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Value Radio or Toy?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Some Baofeng Models</a:t>
            </a:r>
            <a:endParaRPr lang="en-US" dirty="0"/>
          </a:p>
        </p:txBody>
      </p:sp>
      <p:pic>
        <p:nvPicPr>
          <p:cNvPr id="4" name="Content Placeholder 3" descr="z5R-GT3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02036" y="1843234"/>
            <a:ext cx="1714500" cy="1536700"/>
          </a:xfrm>
        </p:spPr>
      </p:pic>
      <p:pic>
        <p:nvPicPr>
          <p:cNvPr id="5" name="Picture 4" descr="UV82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40784" y="1666526"/>
            <a:ext cx="750316" cy="1713408"/>
          </a:xfrm>
          <a:prstGeom prst="rect">
            <a:avLst/>
          </a:prstGeom>
        </p:spPr>
      </p:pic>
      <p:pic>
        <p:nvPicPr>
          <p:cNvPr id="7" name="Picture 6" descr="zBF888s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65900" y="1666526"/>
            <a:ext cx="838200" cy="1638300"/>
          </a:xfrm>
          <a:prstGeom prst="rect">
            <a:avLst/>
          </a:prstGeom>
        </p:spPr>
      </p:pic>
      <p:pic>
        <p:nvPicPr>
          <p:cNvPr id="8" name="Picture 7" descr="zUV3R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38400" y="4476750"/>
            <a:ext cx="838200" cy="1397000"/>
          </a:xfrm>
          <a:prstGeom prst="rect">
            <a:avLst/>
          </a:prstGeom>
        </p:spPr>
      </p:pic>
      <p:pic>
        <p:nvPicPr>
          <p:cNvPr id="9" name="Picture 8" descr="zUVB5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410200" y="4210050"/>
            <a:ext cx="825500" cy="166370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812552" y="3379934"/>
            <a:ext cx="227456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/>
              <a:t>UV-5R  BF-F8 / GT-3</a:t>
            </a:r>
          </a:p>
          <a:p>
            <a:pPr algn="ctr"/>
            <a:r>
              <a:rPr lang="en-US" dirty="0" smtClean="0"/>
              <a:t> </a:t>
            </a:r>
            <a:r>
              <a:rPr lang="en-US" sz="1400" dirty="0" smtClean="0"/>
              <a:t>VHF/UHF</a:t>
            </a:r>
            <a:endParaRPr lang="en-US" sz="1400" dirty="0"/>
          </a:p>
        </p:txBody>
      </p:sp>
      <p:sp>
        <p:nvSpPr>
          <p:cNvPr id="11" name="Rectangle 10"/>
          <p:cNvSpPr/>
          <p:nvPr/>
        </p:nvSpPr>
        <p:spPr>
          <a:xfrm>
            <a:off x="3944366" y="3304826"/>
            <a:ext cx="12573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/>
              <a:t> UV-82</a:t>
            </a:r>
          </a:p>
          <a:p>
            <a:pPr algn="ctr"/>
            <a:r>
              <a:rPr lang="en-US" dirty="0" smtClean="0"/>
              <a:t>UV-82X </a:t>
            </a:r>
          </a:p>
          <a:p>
            <a:pPr algn="ctr"/>
            <a:r>
              <a:rPr lang="en-US" sz="1400" dirty="0" smtClean="0"/>
              <a:t>VHF/UHF</a:t>
            </a:r>
          </a:p>
          <a:p>
            <a:pPr algn="ctr"/>
            <a:r>
              <a:rPr lang="en-US" sz="1400" dirty="0" smtClean="0"/>
              <a:t>VHF/220</a:t>
            </a:r>
            <a:endParaRPr lang="en-US" sz="1400" dirty="0"/>
          </a:p>
        </p:txBody>
      </p:sp>
      <p:sp>
        <p:nvSpPr>
          <p:cNvPr id="12" name="Rectangle 11"/>
          <p:cNvSpPr/>
          <p:nvPr/>
        </p:nvSpPr>
        <p:spPr>
          <a:xfrm>
            <a:off x="6286500" y="3304826"/>
            <a:ext cx="1384300" cy="5847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/>
              <a:t>BF888S </a:t>
            </a:r>
          </a:p>
          <a:p>
            <a:pPr algn="ctr"/>
            <a:r>
              <a:rPr lang="en-US" sz="1400" dirty="0" smtClean="0"/>
              <a:t>16CH UHF</a:t>
            </a:r>
            <a:endParaRPr lang="en-US" sz="1400" dirty="0"/>
          </a:p>
        </p:txBody>
      </p:sp>
      <p:sp>
        <p:nvSpPr>
          <p:cNvPr id="13" name="Rectangle 12"/>
          <p:cNvSpPr/>
          <p:nvPr/>
        </p:nvSpPr>
        <p:spPr>
          <a:xfrm>
            <a:off x="1637284" y="5873750"/>
            <a:ext cx="2603500" cy="5847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/>
              <a:t> UV-3R(+)</a:t>
            </a:r>
          </a:p>
          <a:p>
            <a:pPr algn="ctr"/>
            <a:r>
              <a:rPr lang="en-US" sz="1400" dirty="0" smtClean="0"/>
              <a:t>VHF/UHF</a:t>
            </a:r>
            <a:endParaRPr lang="en-US" sz="1400" dirty="0"/>
          </a:p>
        </p:txBody>
      </p:sp>
      <p:sp>
        <p:nvSpPr>
          <p:cNvPr id="14" name="Rectangle 13"/>
          <p:cNvSpPr/>
          <p:nvPr/>
        </p:nvSpPr>
        <p:spPr>
          <a:xfrm>
            <a:off x="5201666" y="5873750"/>
            <a:ext cx="1181100" cy="5847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/>
              <a:t> UV-8</a:t>
            </a:r>
          </a:p>
          <a:p>
            <a:pPr algn="ctr"/>
            <a:r>
              <a:rPr lang="en-US" sz="1400" dirty="0" smtClean="0"/>
              <a:t>UHF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Things to Know About Baofeng Radios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Pluses</a:t>
            </a:r>
          </a:p>
          <a:p>
            <a:pPr lvl="1"/>
            <a:r>
              <a:rPr lang="en-US" dirty="0" smtClean="0"/>
              <a:t>Inexpensive</a:t>
            </a:r>
          </a:p>
          <a:p>
            <a:pPr lvl="1"/>
            <a:r>
              <a:rPr lang="en-US" dirty="0" smtClean="0"/>
              <a:t>Widely available on Web</a:t>
            </a:r>
          </a:p>
          <a:p>
            <a:pPr lvl="1"/>
            <a:r>
              <a:rPr lang="en-US" dirty="0" smtClean="0"/>
              <a:t>Lots of 3</a:t>
            </a:r>
            <a:r>
              <a:rPr lang="en-US" baseline="30000" dirty="0" smtClean="0"/>
              <a:t>rd</a:t>
            </a:r>
            <a:r>
              <a:rPr lang="en-US" dirty="0" smtClean="0"/>
              <a:t> party support</a:t>
            </a:r>
          </a:p>
          <a:p>
            <a:pPr lvl="1"/>
            <a:r>
              <a:rPr lang="en-US" dirty="0" smtClean="0"/>
              <a:t>Inexpensive accessories (batteries, headsets)</a:t>
            </a:r>
          </a:p>
          <a:p>
            <a:pPr lvl="1"/>
            <a:r>
              <a:rPr lang="en-US" dirty="0" smtClean="0"/>
              <a:t>Generally light, compact</a:t>
            </a:r>
          </a:p>
          <a:p>
            <a:pPr lvl="1"/>
            <a:r>
              <a:rPr lang="en-US" dirty="0" smtClean="0"/>
              <a:t>Free open source programming software (CHIRP) available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Things to Know About Baofeng Radios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Minuses</a:t>
            </a:r>
          </a:p>
          <a:p>
            <a:pPr lvl="1"/>
            <a:r>
              <a:rPr lang="en-US" dirty="0" smtClean="0"/>
              <a:t>Somewhat cheaply made, not water- or dust-resistant</a:t>
            </a:r>
          </a:p>
          <a:p>
            <a:pPr lvl="1"/>
            <a:r>
              <a:rPr lang="en-US" dirty="0" smtClean="0"/>
              <a:t>Not available in stores</a:t>
            </a:r>
          </a:p>
          <a:p>
            <a:pPr lvl="1"/>
            <a:r>
              <a:rPr lang="en-US" dirty="0" smtClean="0"/>
              <a:t>No manufacturer support to speak of</a:t>
            </a:r>
          </a:p>
          <a:p>
            <a:pPr lvl="1"/>
            <a:r>
              <a:rPr lang="en-US" dirty="0" smtClean="0"/>
              <a:t>Accessory quality highly variable</a:t>
            </a:r>
          </a:p>
          <a:p>
            <a:pPr lvl="1"/>
            <a:r>
              <a:rPr lang="en-US" dirty="0" smtClean="0"/>
              <a:t>Not as sturdy as “Big 3” </a:t>
            </a:r>
            <a:r>
              <a:rPr lang="en-US" dirty="0" err="1" smtClean="0"/>
              <a:t>HT’s</a:t>
            </a:r>
            <a:endParaRPr lang="en-US" dirty="0" smtClean="0"/>
          </a:p>
          <a:p>
            <a:pPr lvl="1"/>
            <a:r>
              <a:rPr lang="en-US" dirty="0" smtClean="0"/>
              <a:t>Baofeng programming software limited, not supported and PC-only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Things to Know About Baofeng Radios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Other factoids</a:t>
            </a:r>
          </a:p>
          <a:p>
            <a:pPr lvl="1"/>
            <a:r>
              <a:rPr lang="en-US" dirty="0" smtClean="0"/>
              <a:t>FCC certified under Part 90, not 95 or 97</a:t>
            </a:r>
          </a:p>
          <a:p>
            <a:pPr lvl="1"/>
            <a:r>
              <a:rPr lang="en-US" dirty="0" smtClean="0"/>
              <a:t>Very sensitive receiver, but poor image rejection, easily overloaded</a:t>
            </a:r>
          </a:p>
          <a:p>
            <a:pPr lvl="1"/>
            <a:r>
              <a:rPr lang="en-US" dirty="0" smtClean="0"/>
              <a:t>SMA female antenna coupler – non-standard for ham </a:t>
            </a:r>
            <a:r>
              <a:rPr lang="en-US" dirty="0" err="1" smtClean="0"/>
              <a:t>equip’t</a:t>
            </a:r>
            <a:r>
              <a:rPr lang="en-US" dirty="0" smtClean="0"/>
              <a:t> and not sturdy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Information About Baofeng Radios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Miklor is the big kahuna for Baofeng information (</a:t>
            </a:r>
            <a:r>
              <a:rPr lang="en-US" dirty="0" smtClean="0">
                <a:hlinkClick r:id="rId2"/>
              </a:rPr>
              <a:t>www.miklor.com</a:t>
            </a:r>
            <a:r>
              <a:rPr lang="en-US" dirty="0" smtClean="0"/>
              <a:t>)</a:t>
            </a:r>
          </a:p>
          <a:p>
            <a:r>
              <a:rPr lang="en-US" dirty="0" smtClean="0"/>
              <a:t>CHIRP is by far the most flexible and comprehensive software for programming Baofeng radios as well as many other </a:t>
            </a:r>
            <a:r>
              <a:rPr lang="en-US" dirty="0" smtClean="0"/>
              <a:t>brands (http://</a:t>
            </a:r>
            <a:r>
              <a:rPr lang="en-US" dirty="0" err="1" smtClean="0"/>
              <a:t>chirp.danplanet.com</a:t>
            </a:r>
            <a:r>
              <a:rPr lang="en-US" dirty="0" smtClean="0"/>
              <a:t>/projects/chirp/wiki/</a:t>
            </a:r>
            <a:r>
              <a:rPr lang="en-US" dirty="0" smtClean="0"/>
              <a:t>Home)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Baofeng: Value Radio or Toy?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Should you get a “starter” radio like the Baofeng in order to decide what you really want in a radio before getting a “real” radio</a:t>
            </a:r>
          </a:p>
          <a:p>
            <a:pPr algn="ctr">
              <a:buNone/>
            </a:pPr>
            <a:r>
              <a:rPr lang="en-US" dirty="0" smtClean="0"/>
              <a:t>-OR-</a:t>
            </a:r>
          </a:p>
          <a:p>
            <a:pPr algn="ctr"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Should you get a good radio now and spend your time learning how to properly use it?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In Any Case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Whatever radio you decide to get:</a:t>
            </a:r>
          </a:p>
          <a:p>
            <a:pPr>
              <a:buNone/>
            </a:pPr>
            <a:endParaRPr lang="en-US" dirty="0" smtClean="0"/>
          </a:p>
          <a:p>
            <a:pPr algn="ctr">
              <a:buNone/>
            </a:pPr>
            <a:r>
              <a:rPr lang="en-US" sz="5600" dirty="0" smtClean="0"/>
              <a:t>Learn How to Use It!</a:t>
            </a:r>
            <a:endParaRPr lang="en-US" sz="5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Verve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Verve.thmx</Template>
  <TotalTime>191</TotalTime>
  <Words>313</Words>
  <Application>Microsoft Macintosh PowerPoint</Application>
  <PresentationFormat>On-screen Show (4:3)</PresentationFormat>
  <Paragraphs>51</Paragraphs>
  <Slides>8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Verve</vt:lpstr>
      <vt:lpstr>The Many Faces of Baofeng</vt:lpstr>
      <vt:lpstr>Some Baofeng Models</vt:lpstr>
      <vt:lpstr>Things to Know About Baofeng Radios</vt:lpstr>
      <vt:lpstr>Things to Know About Baofeng Radios</vt:lpstr>
      <vt:lpstr>Things to Know About Baofeng Radios</vt:lpstr>
      <vt:lpstr>Information About Baofeng Radios</vt:lpstr>
      <vt:lpstr>Baofeng: Value Radio or Toy?</vt:lpstr>
      <vt:lpstr>In Any Case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Many Faces of Baofeng</dc:title>
  <dc:creator>Robert DeFranco</dc:creator>
  <cp:lastModifiedBy>Robert DeFranco</cp:lastModifiedBy>
  <cp:revision>1</cp:revision>
  <dcterms:created xsi:type="dcterms:W3CDTF">2014-04-16T20:45:35Z</dcterms:created>
  <dcterms:modified xsi:type="dcterms:W3CDTF">2014-04-16T23:57:16Z</dcterms:modified>
</cp:coreProperties>
</file>