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3"/>
    <p:restoredTop sz="94713"/>
  </p:normalViewPr>
  <p:slideViewPr>
    <p:cSldViewPr snapToGrid="0">
      <p:cViewPr varScale="1">
        <p:scale>
          <a:sx n="225" d="100"/>
          <a:sy n="225" d="100"/>
        </p:scale>
        <p:origin x="1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c447c515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9c447c515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c447c515d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9c447c515d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c447c515d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9c447c515d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c447c515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9c447c515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c447c515d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c447c515d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c447c515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c447c515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c447c515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c447c515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c447c515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c447c515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c447c515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c447c515d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c447c515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c447c515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c447c515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c447c515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c447c515d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9c447c515d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c447c515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c447c515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Phone Applications for Ham Radio and Emergency Services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913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Doug Beasley, W6CDO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Nov. 16, 2023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89559-F23D-354E-F5AB-3D7150889F2C}"/>
              </a:ext>
            </a:extLst>
          </p:cNvPr>
          <p:cNvSpPr txBox="1"/>
          <p:nvPr/>
        </p:nvSpPr>
        <p:spPr>
          <a:xfrm>
            <a:off x="1377243" y="313646"/>
            <a:ext cx="50404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400" b="1" i="1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Maps and Apps</a:t>
            </a:r>
            <a:endParaRPr lang="en-US" sz="5400" b="0" dirty="0">
              <a:effectLst/>
            </a:endParaRPr>
          </a:p>
          <a:p>
            <a:br>
              <a:rPr lang="en-US" sz="5400" dirty="0"/>
            </a:b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 Incidents</a:t>
            </a: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675" y="-12"/>
            <a:ext cx="1303425" cy="12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6624975" y="359150"/>
            <a:ext cx="22959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iPhone Download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400" y="1282675"/>
            <a:ext cx="1521325" cy="329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9300" y="1311525"/>
            <a:ext cx="1596176" cy="345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6149" y="1282675"/>
            <a:ext cx="1563549" cy="33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82299" y="1282675"/>
            <a:ext cx="1563549" cy="33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90975" y="243060"/>
            <a:ext cx="2479025" cy="9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5-0 Radio</a:t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175" y="674600"/>
            <a:ext cx="2354975" cy="24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/>
        </p:nvSpPr>
        <p:spPr>
          <a:xfrm>
            <a:off x="6233750" y="3328525"/>
            <a:ext cx="22959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iPhone Download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05950"/>
            <a:ext cx="5029576" cy="214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Ham Radio Call Sign Searching</a:t>
            </a:r>
            <a:endParaRPr/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050" y="1189450"/>
            <a:ext cx="1463750" cy="14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7522050" y="2585200"/>
            <a:ext cx="14367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iPhone Download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54750"/>
            <a:ext cx="2935801" cy="118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 rotWithShape="1">
          <a:blip r:embed="rId5">
            <a:alphaModFix/>
          </a:blip>
          <a:srcRect l="-2899" t="1010" r="2900" b="-1010"/>
          <a:stretch/>
        </p:blipFill>
        <p:spPr>
          <a:xfrm>
            <a:off x="2935800" y="1017800"/>
            <a:ext cx="1766794" cy="382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3650" y="1017800"/>
            <a:ext cx="2365699" cy="285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Morse Decoder</a:t>
            </a:r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450" y="509625"/>
            <a:ext cx="1964000" cy="19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6259450" y="2449875"/>
            <a:ext cx="21933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iPhone Download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40363"/>
            <a:ext cx="3273174" cy="13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3001" y="92745"/>
            <a:ext cx="2193299" cy="474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Beacon Aid - HF Signal Beacons by Band</a:t>
            </a:r>
            <a:endParaRPr/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800" y="1093275"/>
            <a:ext cx="1718150" cy="16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6906925" y="2635875"/>
            <a:ext cx="15519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iPhone App Download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200"/>
            <a:ext cx="3554499" cy="13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2999" y="958550"/>
            <a:ext cx="1766794" cy="382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99A728-A234-8F58-43FF-459A5E62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45A55-7D37-022F-9035-77F7FABA2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1620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Apps for Offline Use</a:t>
            </a:r>
            <a:endParaRPr sz="22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Apps for Emergency </a:t>
            </a:r>
            <a:r>
              <a:rPr lang="en" sz="2200" dirty="0"/>
              <a:t>Services and Information</a:t>
            </a:r>
            <a:endParaRPr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Apps for Offline Use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Problem:  In the event of widespread power/cellular outage, how do you navigate or know what repeaters to access?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Map Applications let you download map files for use when you have no internet connectivity </a:t>
            </a:r>
            <a:endParaRPr dirty="0"/>
          </a:p>
          <a:p>
            <a:pPr marL="457200" lvl="0" indent="-351948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/>
              <a:t>Maps and Navigation</a:t>
            </a:r>
            <a:endParaRPr sz="2100" dirty="0"/>
          </a:p>
          <a:p>
            <a:pPr marL="914400" lvl="1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 dirty="0"/>
              <a:t>Thomas’ Guide</a:t>
            </a:r>
            <a:endParaRPr sz="1700" dirty="0"/>
          </a:p>
          <a:p>
            <a:pPr marL="914400" lvl="1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 dirty="0"/>
              <a:t>Google Maps (iPhone and Android)</a:t>
            </a:r>
            <a:endParaRPr sz="1700" dirty="0"/>
          </a:p>
          <a:p>
            <a:pPr marL="914400" lvl="1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 dirty="0"/>
              <a:t>Apple Maps (iPhone)</a:t>
            </a:r>
            <a:endParaRPr sz="1700" dirty="0"/>
          </a:p>
          <a:p>
            <a:pPr marL="914400" lvl="1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 dirty="0"/>
              <a:t>Compass and Elevation Navigation (iPhone)</a:t>
            </a:r>
            <a:endParaRPr sz="17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dirty="0"/>
          </a:p>
          <a:p>
            <a:pPr marL="457200" lvl="0" indent="-351948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/>
              <a:t>Repeater Information</a:t>
            </a:r>
            <a:endParaRPr sz="2100" dirty="0"/>
          </a:p>
          <a:p>
            <a:pPr marL="914400" lvl="1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 dirty="0" err="1"/>
              <a:t>RepeaterBook</a:t>
            </a:r>
            <a:endParaRPr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Maps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4294967295"/>
          </p:nvPr>
        </p:nvSpPr>
        <p:spPr>
          <a:xfrm>
            <a:off x="-57075" y="2716475"/>
            <a:ext cx="2481300" cy="11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Scan QR code for Apple iPhone Download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50" y="1139150"/>
            <a:ext cx="157162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2600" y="1017800"/>
            <a:ext cx="1571625" cy="339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6850" y="1017788"/>
            <a:ext cx="1571625" cy="339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0099" y="1017788"/>
            <a:ext cx="1571625" cy="339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7">
            <a:alphaModFix/>
          </a:blip>
          <a:srcRect l="6419" b="8332"/>
          <a:stretch/>
        </p:blipFill>
        <p:spPr>
          <a:xfrm>
            <a:off x="7505750" y="946176"/>
            <a:ext cx="1638251" cy="347042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2265263" y="4580450"/>
            <a:ext cx="14463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1. Click your User Image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009500" y="4580450"/>
            <a:ext cx="14463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2. Select Offline Maps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5732763" y="4524025"/>
            <a:ext cx="14463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3. Select Your Own Map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467925" y="4524025"/>
            <a:ext cx="17139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4. Select the Area you want to download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Apple Maps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551063" y="4524025"/>
            <a:ext cx="14463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1. Click your User Image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2265275" y="4524025"/>
            <a:ext cx="14463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2. Select Offline Maps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4009488" y="4524025"/>
            <a:ext cx="14463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3. Select Your Own Map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7255175" y="4524025"/>
            <a:ext cx="17139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4. Select the Area you want to download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99" y="1212125"/>
            <a:ext cx="1476849" cy="319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5275" y="1212100"/>
            <a:ext cx="1476849" cy="319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9275" y="1212100"/>
            <a:ext cx="1476849" cy="319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275" y="1212125"/>
            <a:ext cx="1476849" cy="319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5175" y="1212125"/>
            <a:ext cx="1446301" cy="3127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5593275" y="4534275"/>
            <a:ext cx="14463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4. Select the Location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Compass App</a:t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625" y="184287"/>
            <a:ext cx="2130776" cy="460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444" y="1360913"/>
            <a:ext cx="2228850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Repeater Book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3050200" y="431750"/>
            <a:ext cx="42603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Offline Access to Nearby Repeaters</a:t>
            </a:r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25" y="1308300"/>
            <a:ext cx="2256275" cy="23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422813" y="3522700"/>
            <a:ext cx="2426700" cy="13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Scan QR Code for Apple iPhone Download</a:t>
            </a: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0100" y="1233425"/>
            <a:ext cx="2359825" cy="235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4359088" y="3444225"/>
            <a:ext cx="2426700" cy="13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Scan QR Code for Android Download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Repeater Book Examples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528" y="1103100"/>
            <a:ext cx="1577650" cy="341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225" y="57725"/>
            <a:ext cx="1577650" cy="34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7326" y="3322075"/>
            <a:ext cx="1397525" cy="175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Apps for Ham Radio &amp; Emergency Service Information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apps to have an understanding of your present Emergency Services and Ham Radio Area of Operation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FireIncidents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5-0 Radio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Call Search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MorseDecodr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BeaconAid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Macintosh PowerPoint</Application>
  <PresentationFormat>On-screen Show (16:9)</PresentationFormat>
  <Paragraphs>57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Roboto</vt:lpstr>
      <vt:lpstr>Arial</vt:lpstr>
      <vt:lpstr>Geometric</vt:lpstr>
      <vt:lpstr>Smart Phone Applications for Ham Radio and Emergency Services</vt:lpstr>
      <vt:lpstr>Agenda</vt:lpstr>
      <vt:lpstr>Apps for Offline Use</vt:lpstr>
      <vt:lpstr>Google Maps</vt:lpstr>
      <vt:lpstr>Apple Maps</vt:lpstr>
      <vt:lpstr>iPhone Compass App</vt:lpstr>
      <vt:lpstr>Repeater Book</vt:lpstr>
      <vt:lpstr>Repeater Book Examples </vt:lpstr>
      <vt:lpstr>Apps for Ham Radio &amp; Emergency Service Information</vt:lpstr>
      <vt:lpstr>Fire Incidents</vt:lpstr>
      <vt:lpstr>5-0 Radio</vt:lpstr>
      <vt:lpstr>Ham Radio Call Sign Searching</vt:lpstr>
      <vt:lpstr>Morse Decoder</vt:lpstr>
      <vt:lpstr>Beacon Aid - HF Signal Beacons by Band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Phone Applications for Ham Radio and Emergency Services</dc:title>
  <cp:lastModifiedBy>Douglas Beasley</cp:lastModifiedBy>
  <cp:revision>2</cp:revision>
  <dcterms:modified xsi:type="dcterms:W3CDTF">2023-11-17T00:57:29Z</dcterms:modified>
</cp:coreProperties>
</file>