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34"/>
  </p:handoutMasterIdLst>
  <p:sldIdLst>
    <p:sldId id="256" r:id="rId2"/>
    <p:sldId id="257" r:id="rId3"/>
    <p:sldId id="271" r:id="rId4"/>
    <p:sldId id="309" r:id="rId5"/>
    <p:sldId id="306" r:id="rId6"/>
    <p:sldId id="308" r:id="rId7"/>
    <p:sldId id="324" r:id="rId8"/>
    <p:sldId id="310" r:id="rId9"/>
    <p:sldId id="314" r:id="rId10"/>
    <p:sldId id="311" r:id="rId11"/>
    <p:sldId id="312" r:id="rId12"/>
    <p:sldId id="321" r:id="rId13"/>
    <p:sldId id="316" r:id="rId14"/>
    <p:sldId id="318" r:id="rId15"/>
    <p:sldId id="319" r:id="rId16"/>
    <p:sldId id="326" r:id="rId17"/>
    <p:sldId id="328" r:id="rId18"/>
    <p:sldId id="329" r:id="rId19"/>
    <p:sldId id="330" r:id="rId20"/>
    <p:sldId id="315" r:id="rId21"/>
    <p:sldId id="322" r:id="rId22"/>
    <p:sldId id="323" r:id="rId23"/>
    <p:sldId id="337" r:id="rId24"/>
    <p:sldId id="333" r:id="rId25"/>
    <p:sldId id="332" r:id="rId26"/>
    <p:sldId id="334" r:id="rId27"/>
    <p:sldId id="335" r:id="rId28"/>
    <p:sldId id="336" r:id="rId29"/>
    <p:sldId id="338" r:id="rId30"/>
    <p:sldId id="339" r:id="rId31"/>
    <p:sldId id="340" r:id="rId32"/>
    <p:sldId id="325" r:id="rId3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408" autoAdjust="0"/>
    <p:restoredTop sz="94711" autoAdjust="0"/>
  </p:normalViewPr>
  <p:slideViewPr>
    <p:cSldViewPr>
      <p:cViewPr varScale="1">
        <p:scale>
          <a:sx n="76" d="100"/>
          <a:sy n="76" d="100"/>
        </p:scale>
        <p:origin x="-36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094" y="-96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7" tIns="48329" rIns="96657" bIns="48329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7" tIns="48329" rIns="96657" bIns="48329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332F145E-2806-4BAB-AF73-72A932606E59}" type="datetimeFigureOut">
              <a:rPr lang="en-US"/>
              <a:pPr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7" tIns="48329" rIns="96657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7" tIns="48329" rIns="96657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8526B382-2CC7-4928-8255-1D31038646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91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573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3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FE7AFE5-E127-48B1-B857-2D3F1E749A05}" type="datetimeFigureOut">
              <a:rPr lang="en-US"/>
              <a:pPr>
                <a:defRPr/>
              </a:pPr>
              <a:t>11/21/2024</a:t>
            </a:fld>
            <a:endParaRPr lang="en-US" dirty="0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z="1400" dirty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9E49A9A-67F9-40AE-A176-43B3082896DD}" type="datetimeFigureOut">
              <a:rPr lang="en-US"/>
              <a:pPr>
                <a:defRPr/>
              </a:pPr>
              <a:t>11/21/2024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E1ADD-B10B-4824-81AE-E30C08AC1794}" type="datetimeFigureOut">
              <a:rPr lang="en-US"/>
              <a:pPr>
                <a:defRPr/>
              </a:pPr>
              <a:t>11/21/2024</a:t>
            </a:fld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FEAF-9C94-464B-AA7A-BD5B4113B8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5FEA4-8F65-4B0A-913B-C25D708C650F}" type="datetimeFigureOut">
              <a:rPr lang="en-US"/>
              <a:pPr>
                <a:defRPr/>
              </a:pPr>
              <a:t>11/21/2024</a:t>
            </a:fld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58C43-002D-4B0A-805A-8905EF26FE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5039C-4E66-4416-B732-C86BFC467D33}" type="datetimeFigureOut">
              <a:rPr lang="en-US"/>
              <a:pPr>
                <a:defRPr/>
              </a:pPr>
              <a:t>11/21/2024</a:t>
            </a:fld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591A2-308F-411E-941C-8004A7D05B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F22BF-9DC6-4598-9C13-32FFF87AC58E}" type="datetimeFigureOut">
              <a:rPr lang="en-US"/>
              <a:pPr>
                <a:defRPr/>
              </a:pPr>
              <a:t>11/21/2024</a:t>
            </a:fld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0AF74-795D-4F45-B0D2-D95ED22994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58220-E680-480A-9D41-D855DFB9D7AB}" type="datetimeFigureOut">
              <a:rPr lang="en-US"/>
              <a:pPr>
                <a:defRPr/>
              </a:pPr>
              <a:t>11/21/2024</a:t>
            </a:fld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C2DC8-8FF3-4E82-BDB2-DAEF7C95D5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92264-2F5F-434E-B980-9510B3752161}" type="datetimeFigureOut">
              <a:rPr lang="en-US"/>
              <a:pPr>
                <a:defRPr/>
              </a:pPr>
              <a:t>11/21/2024</a:t>
            </a:fld>
            <a:endParaRPr lang="en-US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E5B1B-1297-4C25-884F-F8B5F2D4F7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AF044-F63E-4917-ACBF-E6F5175D1636}" type="datetimeFigureOut">
              <a:rPr lang="en-US"/>
              <a:pPr>
                <a:defRPr/>
              </a:pPr>
              <a:t>11/21/2024</a:t>
            </a:fld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AD27D-5BEF-4822-83A6-A10D5FF8A6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5DAA5-1B4A-4E70-86D7-9BB1F0D3DECD}" type="datetimeFigureOut">
              <a:rPr lang="en-US"/>
              <a:pPr>
                <a:defRPr/>
              </a:pPr>
              <a:t>11/21/2024</a:t>
            </a:fld>
            <a:endParaRPr lang="en-US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897C2-BF8C-4953-9F2E-AD5B977855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947CA-EB3E-47BE-8FD6-CF0E00B0FCCA}" type="datetimeFigureOut">
              <a:rPr lang="en-US"/>
              <a:pPr>
                <a:defRPr/>
              </a:pPr>
              <a:t>11/21/2024</a:t>
            </a:fld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CB635-42E4-4E38-8679-A8ECA2F9AC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CEB03-A10D-4832-A64B-DC0A503B1735}" type="datetimeFigureOut">
              <a:rPr lang="en-US"/>
              <a:pPr>
                <a:defRPr/>
              </a:pPr>
              <a:t>11/21/2024</a:t>
            </a:fld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3493D-9D49-4501-B4C9-5B60BFBC91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dirty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dirty="0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dirty="0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dirty="0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dirty="0"/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dirty="0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dirty="0"/>
          </a:p>
        </p:txBody>
      </p:sp>
      <p:sp>
        <p:nvSpPr>
          <p:cNvPr id="5634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34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DFCDB2E5-F3FC-4A95-A900-84BD181C9AE7}" type="datetimeFigureOut">
              <a:rPr lang="en-US"/>
              <a:pPr>
                <a:defRPr/>
              </a:pPr>
              <a:t>11/21/2024</a:t>
            </a:fld>
            <a:endParaRPr lang="en-US" dirty="0"/>
          </a:p>
        </p:txBody>
      </p:sp>
      <p:sp>
        <p:nvSpPr>
          <p:cNvPr id="563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DEF109A-C78D-49D2-9A6C-1D81519499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56334" name="Object 14"/>
          <p:cNvGraphicFramePr>
            <a:graphicFrameLocks noChangeAspect="1"/>
          </p:cNvGraphicFramePr>
          <p:nvPr/>
        </p:nvGraphicFramePr>
        <p:xfrm>
          <a:off x="7772400" y="228600"/>
          <a:ext cx="10414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6" name="Image" r:id="rId14" imgW="3174603" imgH="3174603" progId="">
                  <p:embed/>
                </p:oleObj>
              </mc:Choice>
              <mc:Fallback>
                <p:oleObj name="Image" r:id="rId14" imgW="3174603" imgH="3174603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228600"/>
                        <a:ext cx="10414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E4A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1C1C1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3600"/>
            <a:ext cx="7772400" cy="1774825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sz="4000" b="1" dirty="0" smtClean="0"/>
              <a:t>Repeaters, Remote Bases, Simplex</a:t>
            </a:r>
            <a:endParaRPr lang="en-US" sz="6000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95400" y="4095750"/>
            <a:ext cx="6796088" cy="1593850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2700" b="1" dirty="0" smtClean="0">
                <a:solidFill>
                  <a:srgbClr val="898989"/>
                </a:solidFill>
              </a:rPr>
              <a:t>By</a:t>
            </a:r>
          </a:p>
          <a:p>
            <a:pPr marL="0" indent="0"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2700" b="1" dirty="0" smtClean="0">
                <a:solidFill>
                  <a:srgbClr val="898989"/>
                </a:solidFill>
              </a:rPr>
              <a:t>Robert (Bob) </a:t>
            </a:r>
            <a:r>
              <a:rPr lang="en-US" sz="2700" b="1" dirty="0" err="1" smtClean="0">
                <a:solidFill>
                  <a:srgbClr val="898989"/>
                </a:solidFill>
              </a:rPr>
              <a:t>Lombaerde</a:t>
            </a:r>
            <a:r>
              <a:rPr lang="en-US" sz="2700" b="1" dirty="0" smtClean="0">
                <a:solidFill>
                  <a:srgbClr val="898989"/>
                </a:solidFill>
              </a:rPr>
              <a:t>, WB6WGM</a:t>
            </a:r>
          </a:p>
          <a:p>
            <a:pPr marL="0" indent="0"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2700" b="1" dirty="0" smtClean="0">
                <a:solidFill>
                  <a:srgbClr val="898989"/>
                </a:solidFill>
              </a:rPr>
              <a:t>South County ARES</a:t>
            </a:r>
          </a:p>
          <a:p>
            <a:pPr marL="0" indent="0"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2700" b="1" dirty="0" smtClean="0">
                <a:solidFill>
                  <a:srgbClr val="898989"/>
                </a:solidFill>
              </a:rPr>
              <a:t>21 Nov</a:t>
            </a:r>
            <a:r>
              <a:rPr lang="en-US" sz="2700" b="1" dirty="0" smtClean="0">
                <a:solidFill>
                  <a:srgbClr val="898989"/>
                </a:solidFill>
              </a:rPr>
              <a:t> 2024</a:t>
            </a:r>
            <a:endParaRPr lang="en-US" sz="2700" b="1" dirty="0" smtClean="0">
              <a:solidFill>
                <a:srgbClr val="898989"/>
              </a:solidFill>
            </a:endParaRPr>
          </a:p>
          <a:p>
            <a:pPr marL="0" indent="0" algn="ctr" eaLnBrk="1" hangingPunct="1">
              <a:lnSpc>
                <a:spcPct val="70000"/>
              </a:lnSpc>
              <a:buFont typeface="Wingdings" pitchFamily="2" charset="2"/>
              <a:buNone/>
            </a:pPr>
            <a:endParaRPr lang="en-US" sz="2700" b="1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SCARES aux repeater</a:t>
            </a:r>
            <a:endParaRPr lang="en-US" dirty="0"/>
          </a:p>
        </p:txBody>
      </p:sp>
      <p:pic>
        <p:nvPicPr>
          <p:cNvPr id="58370" name="Picture 2" descr="I:\SCARES\Photos\2003PortableRepeater\DSCN21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9" y="2667000"/>
            <a:ext cx="39370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1" name="Picture 3" descr="I:\SCARES\Photos\2003PortableRepeater\DSCN21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67001"/>
            <a:ext cx="3984689" cy="298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7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SCARES aux repeater</a:t>
            </a:r>
            <a:endParaRPr lang="en-US" dirty="0"/>
          </a:p>
        </p:txBody>
      </p:sp>
      <p:pic>
        <p:nvPicPr>
          <p:cNvPr id="59394" name="Picture 2" descr="I:\SCARES\Photos\2003PortableRepeater\DSCN22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932" y="2438400"/>
            <a:ext cx="4035552" cy="302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5" name="Picture 3" descr="I:\SCARES\Photos\2003PortableRepeater\DSCN22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4035552" cy="302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SCARES 6 m repeater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 mobile transceiver configured as a repeater,  53.68-  PL 114.8</a:t>
            </a:r>
          </a:p>
          <a:p>
            <a:r>
              <a:rPr lang="en-US" dirty="0" smtClean="0"/>
              <a:t>Pacific Research Controller</a:t>
            </a:r>
          </a:p>
          <a:p>
            <a:r>
              <a:rPr lang="en-US" dirty="0" smtClean="0"/>
              <a:t>No remote base</a:t>
            </a:r>
          </a:p>
          <a:p>
            <a:r>
              <a:rPr lang="en-US" dirty="0" smtClean="0"/>
              <a:t>Battery backed up by KMF</a:t>
            </a:r>
          </a:p>
          <a:p>
            <a:r>
              <a:rPr lang="en-US" dirty="0" smtClean="0"/>
              <a:t>Utilizes KMF 6m folded dipole antenna</a:t>
            </a:r>
          </a:p>
          <a:p>
            <a:r>
              <a:rPr lang="en-US" dirty="0" smtClean="0"/>
              <a:t>SCARES 53.68 duplexer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4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SCARES 6 meter repeater</a:t>
            </a:r>
            <a:br>
              <a:rPr lang="en-US" dirty="0" smtClean="0"/>
            </a:br>
            <a:r>
              <a:rPr lang="en-US" dirty="0" smtClean="0"/>
              <a:t>before KM install</a:t>
            </a:r>
            <a:endParaRPr lang="en-US" dirty="0"/>
          </a:p>
        </p:txBody>
      </p:sp>
      <p:pic>
        <p:nvPicPr>
          <p:cNvPr id="4" name="Content Placeholder 3" descr="Z:\My Pictures\6mrepeater\IMG_123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7400"/>
            <a:ext cx="3864854" cy="4459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8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681" y="228600"/>
            <a:ext cx="7793037" cy="1462087"/>
          </a:xfrm>
        </p:spPr>
        <p:txBody>
          <a:bodyPr/>
          <a:lstStyle/>
          <a:p>
            <a:r>
              <a:rPr lang="en-US" dirty="0" smtClean="0"/>
              <a:t>6 meter repeater at KM Fire</a:t>
            </a:r>
            <a:endParaRPr lang="en-US" dirty="0"/>
          </a:p>
        </p:txBody>
      </p:sp>
      <p:pic>
        <p:nvPicPr>
          <p:cNvPr id="63491" name="Picture 3" descr="I:\SCARES\newsletter\2017\picturesSept\6Mrepeaterinstal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06" y="1828800"/>
            <a:ext cx="3431406" cy="257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 descr="I:\SCARES\newsletter\2017\picturesSept\KMARC6manten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4325600"/>
            <a:ext cx="2944975" cy="392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3" name="Picture 5" descr="I:\SCARES\newsletter\2017\picturesSept\6Mcontroll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20" y="4572000"/>
            <a:ext cx="2734377" cy="205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4" name="Picture 6" descr="I:\SCARES\newsletter\2017\picturesSept\KMARC6mantenn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3581400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4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793037" cy="1462087"/>
          </a:xfrm>
        </p:spPr>
        <p:txBody>
          <a:bodyPr/>
          <a:lstStyle/>
          <a:p>
            <a:r>
              <a:rPr lang="en-US" dirty="0" smtClean="0"/>
              <a:t>SCARES primary UHF repeater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</a:t>
            </a:r>
            <a:r>
              <a:rPr lang="en-US" dirty="0" smtClean="0"/>
              <a:t>atop</a:t>
            </a:r>
            <a:r>
              <a:rPr lang="en-US" dirty="0" smtClean="0"/>
              <a:t> the Hall of Justice in </a:t>
            </a:r>
            <a:r>
              <a:rPr lang="en-US" dirty="0" smtClean="0"/>
              <a:t>RWC</a:t>
            </a:r>
          </a:p>
          <a:p>
            <a:r>
              <a:rPr lang="en-US" dirty="0" smtClean="0"/>
              <a:t>25 W Kenwood UHF repeater with DSP</a:t>
            </a:r>
          </a:p>
          <a:p>
            <a:r>
              <a:rPr lang="en-US" dirty="0" smtClean="0"/>
              <a:t>100 </a:t>
            </a:r>
            <a:r>
              <a:rPr lang="en-US" dirty="0"/>
              <a:t>Hz </a:t>
            </a:r>
            <a:r>
              <a:rPr lang="en-US" dirty="0" smtClean="0"/>
              <a:t>CTCSS both TX/RX</a:t>
            </a:r>
            <a:endParaRPr lang="en-US" dirty="0"/>
          </a:p>
          <a:p>
            <a:r>
              <a:rPr lang="en-US" dirty="0" smtClean="0"/>
              <a:t>DB-408 dipole antenna configured for </a:t>
            </a:r>
            <a:r>
              <a:rPr lang="en-US" dirty="0" smtClean="0"/>
              <a:t>maximum </a:t>
            </a:r>
            <a:r>
              <a:rPr lang="en-US" dirty="0" smtClean="0"/>
              <a:t>gain along peninsula</a:t>
            </a:r>
          </a:p>
          <a:p>
            <a:r>
              <a:rPr lang="en-US" dirty="0" smtClean="0"/>
              <a:t>Three channel </a:t>
            </a:r>
            <a:r>
              <a:rPr lang="en-US" dirty="0" err="1" smtClean="0"/>
              <a:t>Arcom</a:t>
            </a:r>
            <a:r>
              <a:rPr lang="en-US" dirty="0" smtClean="0"/>
              <a:t> RC210 controller</a:t>
            </a:r>
          </a:p>
          <a:p>
            <a:r>
              <a:rPr lang="en-US" dirty="0" smtClean="0"/>
              <a:t>Kenwood 2 </a:t>
            </a:r>
            <a:r>
              <a:rPr lang="en-US" dirty="0"/>
              <a:t>meter remote base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4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Base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Remotely Controlled Base Station</a:t>
            </a:r>
          </a:p>
          <a:p>
            <a:r>
              <a:rPr lang="en-US" dirty="0" smtClean="0"/>
              <a:t>A mobile 2m Kenwood TM-281 @25 W</a:t>
            </a:r>
          </a:p>
          <a:p>
            <a:r>
              <a:rPr lang="en-US" dirty="0" smtClean="0"/>
              <a:t>Think of it as a base radio but located</a:t>
            </a:r>
            <a:br>
              <a:rPr lang="en-US" dirty="0" smtClean="0"/>
            </a:br>
            <a:r>
              <a:rPr lang="en-US" dirty="0" smtClean="0"/>
              <a:t>at another site (at the repeater)</a:t>
            </a:r>
          </a:p>
          <a:p>
            <a:r>
              <a:rPr lang="en-US" dirty="0" smtClean="0"/>
              <a:t>Controlled by the repeater’s ARCOM</a:t>
            </a:r>
            <a:br>
              <a:rPr lang="en-US" dirty="0" smtClean="0"/>
            </a:br>
            <a:r>
              <a:rPr lang="en-US" dirty="0" smtClean="0"/>
              <a:t>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3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K6MPN primary Repeater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dirty="0" smtClean="0"/>
              <a:t> </a:t>
            </a:r>
            <a:r>
              <a:rPr lang="en-US" dirty="0" smtClean="0"/>
              <a:t>(front – back)</a:t>
            </a:r>
            <a:endParaRPr lang="en-US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1446" y="2439904"/>
            <a:ext cx="4888832" cy="366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2" name="Picture 4" descr="I:\SCARES\countyHOJinstall\IMG_7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1828798"/>
            <a:ext cx="3666625" cy="48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8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VHF and UHF antennas</a:t>
            </a:r>
            <a:endParaRPr lang="en-US" dirty="0"/>
          </a:p>
        </p:txBody>
      </p:sp>
      <p:pic>
        <p:nvPicPr>
          <p:cNvPr id="64514" name="Picture 2" descr="I:\SCARES\countyHOJinstall\IMG_69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335280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5" name="Picture 3" descr="I:\SCARES\countyHOJinstall\IMG_7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10862"/>
            <a:ext cx="3348404" cy="446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0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SCARES </a:t>
            </a:r>
            <a:r>
              <a:rPr lang="en-US" dirty="0" smtClean="0"/>
              <a:t>Repeater on </a:t>
            </a:r>
            <a:r>
              <a:rPr lang="en-US" dirty="0" err="1" smtClean="0"/>
              <a:t>HoJ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629400" y="3124200"/>
            <a:ext cx="1676400" cy="2133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Arcom</a:t>
            </a:r>
            <a:endParaRPr lang="en-US" dirty="0" smtClean="0"/>
          </a:p>
          <a:p>
            <a:pPr algn="ctr"/>
            <a:r>
              <a:rPr lang="en-US" dirty="0"/>
              <a:t>RC210</a:t>
            </a:r>
          </a:p>
          <a:p>
            <a:pPr algn="ctr"/>
            <a:r>
              <a:rPr lang="en-US" dirty="0" smtClean="0"/>
              <a:t>Controller</a:t>
            </a:r>
          </a:p>
        </p:txBody>
      </p:sp>
      <p:sp>
        <p:nvSpPr>
          <p:cNvPr id="8" name="Rectangle 7"/>
          <p:cNvSpPr/>
          <p:nvPr/>
        </p:nvSpPr>
        <p:spPr>
          <a:xfrm>
            <a:off x="2895600" y="5715000"/>
            <a:ext cx="3352800" cy="685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Duplexer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95600" y="4572000"/>
            <a:ext cx="3352800" cy="685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Kenwood UHF repeater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42114" y="3886200"/>
            <a:ext cx="12954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2m </a:t>
            </a:r>
            <a:r>
              <a:rPr lang="en-US" dirty="0" err="1" smtClean="0"/>
              <a:t>xceiver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10000" y="3886200"/>
            <a:ext cx="7620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</a:t>
            </a:r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>
            <a:off x="3486539" y="5257800"/>
            <a:ext cx="45719" cy="4572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5486400" y="5257800"/>
            <a:ext cx="45719" cy="457200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-Right Arrow 22"/>
          <p:cNvSpPr/>
          <p:nvPr/>
        </p:nvSpPr>
        <p:spPr>
          <a:xfrm>
            <a:off x="6248400" y="4914900"/>
            <a:ext cx="381000" cy="190500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-Right Arrow 23"/>
          <p:cNvSpPr/>
          <p:nvPr/>
        </p:nvSpPr>
        <p:spPr>
          <a:xfrm>
            <a:off x="6248400" y="4174671"/>
            <a:ext cx="381000" cy="114300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-Right Arrow 25"/>
          <p:cNvSpPr/>
          <p:nvPr/>
        </p:nvSpPr>
        <p:spPr>
          <a:xfrm>
            <a:off x="4572000" y="4128952"/>
            <a:ext cx="370114" cy="45719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-Right Arrow 27"/>
          <p:cNvSpPr/>
          <p:nvPr/>
        </p:nvSpPr>
        <p:spPr>
          <a:xfrm>
            <a:off x="1219200" y="6080759"/>
            <a:ext cx="1676400" cy="45719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-Down Arrow 28"/>
          <p:cNvSpPr/>
          <p:nvPr/>
        </p:nvSpPr>
        <p:spPr>
          <a:xfrm>
            <a:off x="1219200" y="2819400"/>
            <a:ext cx="152400" cy="3261359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>
            <a:off x="1066800" y="2209800"/>
            <a:ext cx="472751" cy="609600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-Right Arrow 31"/>
          <p:cNvSpPr/>
          <p:nvPr/>
        </p:nvSpPr>
        <p:spPr>
          <a:xfrm>
            <a:off x="2962469" y="4145281"/>
            <a:ext cx="847531" cy="45719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>
            <a:off x="2788731" y="2209800"/>
            <a:ext cx="484632" cy="609600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486539" y="2209800"/>
            <a:ext cx="1513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DB-222</a:t>
            </a:r>
          </a:p>
          <a:p>
            <a:r>
              <a:rPr lang="en-US" dirty="0" smtClean="0"/>
              <a:t>VHF Antenna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676400" y="2329934"/>
            <a:ext cx="1027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DB-408</a:t>
            </a:r>
          </a:p>
          <a:p>
            <a:r>
              <a:rPr lang="en-US" dirty="0" smtClean="0"/>
              <a:t>UHF</a:t>
            </a:r>
          </a:p>
          <a:p>
            <a:r>
              <a:rPr lang="en-US" dirty="0" smtClean="0"/>
              <a:t>Antenna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155394" y="5301734"/>
            <a:ext cx="1173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TX  444.5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36271" y="5345668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RX  449.5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962469" y="4124374"/>
            <a:ext cx="68578" cy="36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5" idx="2"/>
            <a:endCxn id="32" idx="2"/>
          </p:cNvCxnSpPr>
          <p:nvPr/>
        </p:nvCxnSpPr>
        <p:spPr>
          <a:xfrm flipH="1">
            <a:off x="2985329" y="2819400"/>
            <a:ext cx="0" cy="1325881"/>
          </a:xfrm>
          <a:prstGeom prst="line">
            <a:avLst/>
          </a:prstGeom>
          <a:ln w="476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858000" y="6324600"/>
            <a:ext cx="13716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0" y="5791200"/>
            <a:ext cx="13716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DC power supply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Up-Down Arrow 4"/>
          <p:cNvSpPr/>
          <p:nvPr/>
        </p:nvSpPr>
        <p:spPr>
          <a:xfrm>
            <a:off x="2754442" y="3467650"/>
            <a:ext cx="484632" cy="65227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-Down Arrow 26"/>
          <p:cNvSpPr/>
          <p:nvPr/>
        </p:nvSpPr>
        <p:spPr>
          <a:xfrm>
            <a:off x="1086338" y="3515867"/>
            <a:ext cx="484632" cy="65227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flipH="1">
            <a:off x="1676399" y="3815068"/>
            <a:ext cx="1027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PolyPhasers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6434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Presentation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Introduction</a:t>
            </a:r>
            <a:endParaRPr lang="en-US" sz="3000" dirty="0" smtClean="0"/>
          </a:p>
          <a:p>
            <a:pPr eaLnBrk="1" hangingPunct="1">
              <a:lnSpc>
                <a:spcPct val="80000"/>
              </a:lnSpc>
            </a:pPr>
            <a:r>
              <a:rPr lang="en-US" sz="3000" dirty="0"/>
              <a:t>What is a repeater</a:t>
            </a:r>
            <a:r>
              <a:rPr lang="en-US" sz="3000" dirty="0" smtClean="0"/>
              <a:t>?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What is a Remote Base?</a:t>
            </a:r>
            <a:endParaRPr lang="en-US" sz="3000" dirty="0"/>
          </a:p>
          <a:p>
            <a:pPr eaLnBrk="1" hangingPunct="1">
              <a:lnSpc>
                <a:spcPct val="80000"/>
              </a:lnSpc>
            </a:pPr>
            <a:r>
              <a:rPr lang="en-US" sz="3000" dirty="0"/>
              <a:t>SCARES repeaters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Repeater diagram </a:t>
            </a:r>
            <a:r>
              <a:rPr lang="en-US" sz="3000" dirty="0" smtClean="0"/>
              <a:t>details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Nuances</a:t>
            </a:r>
            <a:endParaRPr lang="en-US" sz="3000" dirty="0" smtClean="0"/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Propagation</a:t>
            </a:r>
            <a:endParaRPr lang="en-US" sz="3000" dirty="0" smtClean="0"/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Questions</a:t>
            </a:r>
          </a:p>
          <a:p>
            <a:pPr eaLnBrk="1" hangingPunct="1">
              <a:lnSpc>
                <a:spcPct val="80000"/>
              </a:lnSpc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Repeater Controller (basic)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Processes audio from the receiver</a:t>
            </a:r>
          </a:p>
          <a:p>
            <a:r>
              <a:rPr lang="en-US" dirty="0" smtClean="0"/>
              <a:t>Sends processed audio to transmitter</a:t>
            </a:r>
          </a:p>
          <a:p>
            <a:r>
              <a:rPr lang="en-US" dirty="0" smtClean="0"/>
              <a:t>Keys the transmitter</a:t>
            </a:r>
          </a:p>
          <a:p>
            <a:r>
              <a:rPr lang="en-US" dirty="0" smtClean="0"/>
              <a:t>Inserts repeater ID (10 minute interval)</a:t>
            </a:r>
          </a:p>
          <a:p>
            <a:r>
              <a:rPr lang="en-US" dirty="0" smtClean="0"/>
              <a:t>Has watchdog timer (shuts off TX if TX stuck </a:t>
            </a:r>
            <a:r>
              <a:rPr lang="en-US" dirty="0" smtClean="0"/>
              <a:t>ON or someone has “talked off” the repeater) 90 sec </a:t>
            </a:r>
            <a:r>
              <a:rPr lang="en-US" dirty="0" err="1" smtClean="0"/>
              <a:t>tx</a:t>
            </a:r>
            <a:r>
              <a:rPr lang="en-US" dirty="0" smtClean="0"/>
              <a:t> timer limit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8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SCARES repeater nuances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Announces net 5 minutes after the hour on Mondays from 0800 to 1900 hrs.</a:t>
            </a:r>
          </a:p>
          <a:p>
            <a:r>
              <a:rPr lang="en-US" dirty="0" smtClean="0"/>
              <a:t>Announces general meeting 5 minutes after the hour every third Thursday from 0800 to 1900 hrs.</a:t>
            </a:r>
          </a:p>
          <a:p>
            <a:r>
              <a:rPr lang="en-US" dirty="0" smtClean="0"/>
              <a:t>Turns ON remote base 1915 </a:t>
            </a:r>
            <a:r>
              <a:rPr lang="en-US" dirty="0" err="1" smtClean="0"/>
              <a:t>hrs</a:t>
            </a:r>
            <a:r>
              <a:rPr lang="en-US" dirty="0" smtClean="0"/>
              <a:t> every Monday for net and then turns remote base OFF at 2015 hrs.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5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93037" cy="1462087"/>
          </a:xfrm>
        </p:spPr>
        <p:txBody>
          <a:bodyPr/>
          <a:lstStyle/>
          <a:p>
            <a:r>
              <a:rPr lang="en-US" dirty="0" smtClean="0"/>
              <a:t>SCARES repeater nuances-2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90 second</a:t>
            </a:r>
            <a:r>
              <a:rPr lang="en-US" dirty="0" smtClean="0"/>
              <a:t> </a:t>
            </a:r>
            <a:r>
              <a:rPr lang="en-US" dirty="0"/>
              <a:t>time-out-timer</a:t>
            </a:r>
          </a:p>
          <a:p>
            <a:r>
              <a:rPr lang="en-US" dirty="0" smtClean="0"/>
              <a:t>Short hang-time for Remote Base</a:t>
            </a:r>
          </a:p>
          <a:p>
            <a:r>
              <a:rPr lang="en-US" dirty="0" smtClean="0"/>
              <a:t>Voice ID switches to CW if people are talking on the repeater</a:t>
            </a:r>
          </a:p>
          <a:p>
            <a:r>
              <a:rPr lang="en-US" dirty="0" smtClean="0"/>
              <a:t>Remote Base is steerable </a:t>
            </a:r>
            <a:endParaRPr lang="en-US" dirty="0" smtClean="0"/>
          </a:p>
          <a:p>
            <a:r>
              <a:rPr lang="en-US" dirty="0"/>
              <a:t>Automatically adjusts for DST/PST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98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SCARES repeater nuances-3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transmit during RB activation</a:t>
            </a:r>
          </a:p>
          <a:p>
            <a:r>
              <a:rPr lang="en-US" dirty="0" smtClean="0"/>
              <a:t>During nets when RB is ON, 2m input will trigger a triple beep</a:t>
            </a:r>
          </a:p>
          <a:p>
            <a:r>
              <a:rPr lang="en-US" dirty="0"/>
              <a:t>D</a:t>
            </a:r>
            <a:r>
              <a:rPr lang="en-US" dirty="0" smtClean="0"/>
              <a:t>on’t announce you will be out of town</a:t>
            </a:r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67200"/>
            <a:ext cx="66865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1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Simplex Repeaters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“Simplex Repeater” is NOT a repeater</a:t>
            </a:r>
          </a:p>
          <a:p>
            <a:r>
              <a:rPr lang="en-US" dirty="0" smtClean="0"/>
              <a:t>Not </a:t>
            </a:r>
            <a:r>
              <a:rPr lang="en-US" dirty="0"/>
              <a:t>simultaneous transmission of </a:t>
            </a:r>
            <a:r>
              <a:rPr lang="en-US" dirty="0" smtClean="0"/>
              <a:t>voice</a:t>
            </a:r>
          </a:p>
          <a:p>
            <a:r>
              <a:rPr lang="en-US" dirty="0"/>
              <a:t>Acts like a parrot – repeating </a:t>
            </a:r>
            <a:r>
              <a:rPr lang="en-US" dirty="0" smtClean="0"/>
              <a:t>input</a:t>
            </a:r>
          </a:p>
          <a:p>
            <a:r>
              <a:rPr lang="en-US" dirty="0" smtClean="0"/>
              <a:t>Should be monitored/controlled by user</a:t>
            </a:r>
          </a:p>
          <a:p>
            <a:r>
              <a:rPr lang="en-US" dirty="0" smtClean="0"/>
              <a:t>Useful for extending range of </a:t>
            </a:r>
            <a:r>
              <a:rPr lang="en-US" dirty="0" err="1" smtClean="0"/>
              <a:t>comms</a:t>
            </a:r>
            <a:r>
              <a:rPr lang="en-US" dirty="0" smtClean="0"/>
              <a:t> for a group </a:t>
            </a:r>
          </a:p>
          <a:p>
            <a:r>
              <a:rPr lang="en-US" dirty="0"/>
              <a:t>N</a:t>
            </a:r>
            <a:r>
              <a:rPr lang="en-US" dirty="0" smtClean="0"/>
              <a:t>ot suitable for 24/7 operation</a:t>
            </a:r>
          </a:p>
          <a:p>
            <a:r>
              <a:rPr lang="en-US" dirty="0"/>
              <a:t>Can be used outside of repeater bands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69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to the world digitally via VOIP,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D-Star – </a:t>
            </a:r>
            <a:r>
              <a:rPr lang="en-US" dirty="0" err="1" smtClean="0"/>
              <a:t>Icom</a:t>
            </a:r>
            <a:r>
              <a:rPr lang="en-US" dirty="0" smtClean="0"/>
              <a:t>, Kenwood</a:t>
            </a:r>
          </a:p>
          <a:p>
            <a:r>
              <a:rPr lang="en-US" dirty="0" smtClean="0"/>
              <a:t>Fusion, </a:t>
            </a:r>
            <a:r>
              <a:rPr lang="en-US" dirty="0" err="1" smtClean="0"/>
              <a:t>Yaesu</a:t>
            </a:r>
            <a:endParaRPr lang="en-US" dirty="0" smtClean="0"/>
          </a:p>
          <a:p>
            <a:r>
              <a:rPr lang="en-US" dirty="0" smtClean="0"/>
              <a:t>IRLC/</a:t>
            </a:r>
            <a:r>
              <a:rPr lang="en-US" dirty="0" err="1" smtClean="0"/>
              <a:t>ECHOlink</a:t>
            </a:r>
            <a:endParaRPr lang="en-US" dirty="0" smtClean="0"/>
          </a:p>
          <a:p>
            <a:r>
              <a:rPr lang="en-US" dirty="0" smtClean="0"/>
              <a:t>DMR, Digital Mobile Radio</a:t>
            </a:r>
          </a:p>
          <a:p>
            <a:r>
              <a:rPr lang="en-US" dirty="0" smtClean="0"/>
              <a:t>APCO P25</a:t>
            </a:r>
          </a:p>
          <a:p>
            <a:r>
              <a:rPr lang="en-US" dirty="0" smtClean="0"/>
              <a:t>Can SCARES repeater use VOIP/internet?</a:t>
            </a:r>
          </a:p>
          <a:p>
            <a:pPr marL="0" indent="0">
              <a:buNone/>
            </a:pPr>
            <a:r>
              <a:rPr lang="en-US" dirty="0" smtClean="0"/>
              <a:t>   No – no internet and no phone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97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Wires  (</a:t>
            </a:r>
            <a:r>
              <a:rPr lang="en-US" dirty="0" err="1" smtClean="0"/>
              <a:t>Yaesu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Yaesu</a:t>
            </a:r>
            <a:r>
              <a:rPr lang="en-US" dirty="0" smtClean="0"/>
              <a:t> DTMF encode option</a:t>
            </a:r>
          </a:p>
          <a:p>
            <a:r>
              <a:rPr lang="en-US" dirty="0" smtClean="0"/>
              <a:t>Allows access to repeater connected to internet for world wide access</a:t>
            </a:r>
          </a:p>
          <a:p>
            <a:r>
              <a:rPr lang="en-US" dirty="0" smtClean="0"/>
              <a:t>Sends out DTMF code to open gateway</a:t>
            </a:r>
          </a:p>
          <a:p>
            <a:r>
              <a:rPr lang="en-US" dirty="0" smtClean="0"/>
              <a:t>Blanks out speech during first part of transmission.  You only hear “---WGM”</a:t>
            </a:r>
          </a:p>
          <a:p>
            <a:r>
              <a:rPr lang="en-US" dirty="0" smtClean="0"/>
              <a:t>Unfortunately easily turned ON – causing loss of voice initially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44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Northern Amateur Relay Council of California</a:t>
            </a:r>
          </a:p>
          <a:p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475297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6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793037" cy="1462087"/>
          </a:xfrm>
        </p:spPr>
        <p:txBody>
          <a:bodyPr/>
          <a:lstStyle/>
          <a:p>
            <a:r>
              <a:rPr lang="en-US" dirty="0" smtClean="0"/>
              <a:t>NARCC   (cont.) showing open/closed and </a:t>
            </a:r>
            <a:r>
              <a:rPr lang="en-US" dirty="0" err="1" smtClean="0"/>
              <a:t>Fusion,DMR</a:t>
            </a:r>
            <a:endParaRPr lang="en-US" dirty="0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380604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73" y="4419600"/>
            <a:ext cx="8387667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48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SCARES “in the old days, before the repeater” Nets were 2m simplex</a:t>
            </a:r>
          </a:p>
          <a:p>
            <a:r>
              <a:rPr lang="en-US" dirty="0" smtClean="0"/>
              <a:t>With height, long line-of-sight distances are possible - SOTA</a:t>
            </a:r>
          </a:p>
          <a:p>
            <a:r>
              <a:rPr lang="en-US" dirty="0" smtClean="0"/>
              <a:t>Relays were used so all could check-in</a:t>
            </a:r>
          </a:p>
          <a:p>
            <a:r>
              <a:rPr lang="en-US" dirty="0" smtClean="0"/>
              <a:t>Locally </a:t>
            </a:r>
            <a:r>
              <a:rPr lang="en-US" dirty="0" err="1" smtClean="0"/>
              <a:t>omni</a:t>
            </a:r>
            <a:r>
              <a:rPr lang="en-US" dirty="0" smtClean="0"/>
              <a:t> antennas worked well, for distance directional antenna are better </a:t>
            </a:r>
          </a:p>
          <a:p>
            <a:r>
              <a:rPr lang="en-US" dirty="0" smtClean="0"/>
              <a:t>W6VOM, Neil in Dublin, K6VP, Dan, SJ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3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2" descr="http://upload.wikimedia.org/wikipedia/commons/thumb/f/f1/Repeater-schema.svg/2000px-Repeater-schema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7388225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8" name="Tit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 dirty="0" smtClean="0"/>
              <a:t>Repeater:  </a:t>
            </a:r>
            <a:br>
              <a:rPr lang="en-US" sz="2800" dirty="0" smtClean="0"/>
            </a:br>
            <a:r>
              <a:rPr lang="en-US" sz="2800" dirty="0" smtClean="0"/>
              <a:t>Receives on Frequency 1 </a:t>
            </a:r>
            <a:br>
              <a:rPr lang="en-US" sz="2800" dirty="0" smtClean="0"/>
            </a:br>
            <a:r>
              <a:rPr lang="en-US" sz="2800" dirty="0" smtClean="0"/>
              <a:t>Transmits Simultaneously on Frequency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Multi-path - reflections</a:t>
            </a:r>
            <a:endParaRPr lang="en-US" dirty="0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981200"/>
            <a:ext cx="7001659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57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Multipath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delayed signals received</a:t>
            </a:r>
          </a:p>
          <a:p>
            <a:r>
              <a:rPr lang="en-US" dirty="0" smtClean="0"/>
              <a:t>Caused by reflections due to – hills, walls, buildings, atmosphere,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Causes distortion in receiver</a:t>
            </a:r>
          </a:p>
          <a:p>
            <a:r>
              <a:rPr lang="en-US" dirty="0" smtClean="0"/>
              <a:t>Cured by receiving best signal with directional antenna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3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Repeaters, Simplex</a:t>
            </a:r>
            <a:r>
              <a:rPr lang="en-US" smtClean="0"/>
              <a:t>, etc.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4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SCARES repeaters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SCARES repeaters - 3</a:t>
            </a:r>
          </a:p>
          <a:p>
            <a:r>
              <a:rPr lang="en-US" dirty="0" smtClean="0"/>
              <a:t>Frequencies</a:t>
            </a:r>
            <a:br>
              <a:rPr lang="en-US" dirty="0" smtClean="0"/>
            </a:br>
            <a:r>
              <a:rPr lang="en-US" dirty="0" smtClean="0"/>
              <a:t>444.5+ MHz  PL 100 Hz</a:t>
            </a:r>
            <a:br>
              <a:rPr lang="en-US" dirty="0" smtClean="0"/>
            </a:br>
            <a:r>
              <a:rPr lang="en-US" dirty="0" smtClean="0"/>
              <a:t>53.68- MHz   PL 114.8 Hz</a:t>
            </a:r>
          </a:p>
          <a:p>
            <a:r>
              <a:rPr lang="en-US" dirty="0" smtClean="0"/>
              <a:t>Locations</a:t>
            </a:r>
            <a:br>
              <a:rPr lang="en-US" dirty="0" smtClean="0"/>
            </a:br>
            <a:r>
              <a:rPr lang="en-US" dirty="0" smtClean="0"/>
              <a:t>Hall of Justice</a:t>
            </a:r>
            <a:r>
              <a:rPr lang="en-US" dirty="0" smtClean="0"/>
              <a:t> </a:t>
            </a:r>
            <a:r>
              <a:rPr lang="en-US" dirty="0" smtClean="0"/>
              <a:t>RWC (primary 444.5)</a:t>
            </a:r>
            <a:br>
              <a:rPr lang="en-US" dirty="0" smtClean="0"/>
            </a:br>
            <a:r>
              <a:rPr lang="en-US" dirty="0" smtClean="0"/>
              <a:t>RWC PD (aux repeater 444.5) </a:t>
            </a:r>
            <a:br>
              <a:rPr lang="en-US" dirty="0" smtClean="0"/>
            </a:br>
            <a:r>
              <a:rPr lang="en-US" dirty="0" smtClean="0"/>
              <a:t>Kings Mountain Fire Station (53.68)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1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the repeater user</a:t>
            </a:r>
            <a:br>
              <a:rPr lang="en-US" dirty="0" smtClean="0"/>
            </a:br>
            <a:r>
              <a:rPr lang="en-US" dirty="0" smtClean="0"/>
              <a:t>      needs </a:t>
            </a:r>
            <a:r>
              <a:rPr lang="en-US" dirty="0" smtClean="0"/>
              <a:t>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Repeater’s </a:t>
            </a:r>
            <a:r>
              <a:rPr lang="en-US" sz="2400" dirty="0" smtClean="0"/>
              <a:t>output frequency</a:t>
            </a:r>
          </a:p>
          <a:p>
            <a:r>
              <a:rPr lang="en-US" sz="2400" dirty="0" smtClean="0"/>
              <a:t>Repeater’s input frequency </a:t>
            </a:r>
            <a:r>
              <a:rPr lang="en-US" sz="2400" dirty="0" smtClean="0"/>
              <a:t>(or offset)</a:t>
            </a:r>
            <a:endParaRPr lang="en-US" sz="2400" dirty="0" smtClean="0"/>
          </a:p>
          <a:p>
            <a:r>
              <a:rPr lang="en-US" sz="2400" dirty="0" smtClean="0"/>
              <a:t>CTCSS required to access the repeater?</a:t>
            </a:r>
          </a:p>
          <a:p>
            <a:r>
              <a:rPr lang="en-US" sz="2400" dirty="0" smtClean="0"/>
              <a:t>Does repeater transmit CTCSS?</a:t>
            </a:r>
          </a:p>
          <a:p>
            <a:r>
              <a:rPr lang="en-US" sz="2400" dirty="0" smtClean="0"/>
              <a:t>Is it an OPEN repeater?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50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Northern Amateur Relay Council of California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68" y="3429000"/>
            <a:ext cx="7545451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16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Repeater offset on radio</a:t>
            </a:r>
            <a:endParaRPr lang="en-US" dirty="0"/>
          </a:p>
        </p:txBody>
      </p:sp>
      <p:pic>
        <p:nvPicPr>
          <p:cNvPr id="57346" name="Picture 2" descr="I:\SCARES\presentations\repeaters\IMG_68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89449"/>
            <a:ext cx="325755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7" name="Picture 3" descr="I:\SCARES\presentations\repeaters\IMG_68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325755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57130" y="6232849"/>
            <a:ext cx="2732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Receive Frequency 444.5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25143" y="6242180"/>
            <a:ext cx="3370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Transmit Frequency 449.5 (+5)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4477" y="3733800"/>
            <a:ext cx="56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909316"/>
            <a:ext cx="57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RTL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4643286" y="31516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8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SCARES auxiliary repeater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in RWCPD Ham radio room</a:t>
            </a:r>
          </a:p>
          <a:p>
            <a:r>
              <a:rPr lang="en-US" dirty="0" smtClean="0"/>
              <a:t>On “hot standby”</a:t>
            </a:r>
          </a:p>
          <a:p>
            <a:r>
              <a:rPr lang="en-US" dirty="0" smtClean="0"/>
              <a:t>Battery backup w/trickle charge</a:t>
            </a:r>
          </a:p>
          <a:p>
            <a:r>
              <a:rPr lang="en-US" dirty="0" smtClean="0"/>
              <a:t>No Remote Base</a:t>
            </a:r>
          </a:p>
          <a:p>
            <a:r>
              <a:rPr lang="en-US" dirty="0"/>
              <a:t>C</a:t>
            </a:r>
            <a:r>
              <a:rPr lang="en-US" dirty="0" smtClean="0"/>
              <a:t>ommanded ON if </a:t>
            </a:r>
            <a:r>
              <a:rPr lang="en-US" dirty="0" err="1" smtClean="0"/>
              <a:t>HoJ</a:t>
            </a:r>
            <a:r>
              <a:rPr lang="en-US" dirty="0" smtClean="0"/>
              <a:t> </a:t>
            </a:r>
            <a:r>
              <a:rPr lang="en-US" dirty="0" smtClean="0"/>
              <a:t>repeater is down</a:t>
            </a:r>
          </a:p>
          <a:p>
            <a:r>
              <a:rPr lang="en-US" dirty="0" smtClean="0"/>
              <a:t>Available as portable ? (not </a:t>
            </a:r>
            <a:r>
              <a:rPr lang="en-US" dirty="0" err="1" smtClean="0"/>
              <a:t>easy,heavy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86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315" y="381000"/>
            <a:ext cx="7793037" cy="1462087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SCARES repeater in RWCPD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95600" y="5715000"/>
            <a:ext cx="3352800" cy="685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Duplexer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95599" y="4217437"/>
            <a:ext cx="5194041" cy="100770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Yaesu</a:t>
            </a:r>
            <a:r>
              <a:rPr lang="en-US" dirty="0" smtClean="0"/>
              <a:t> Vertex VXR-5000  25 W  UHF  repeater </a:t>
            </a:r>
          </a:p>
          <a:p>
            <a:pPr algn="ctr"/>
            <a:r>
              <a:rPr lang="en-US" dirty="0" smtClean="0"/>
              <a:t>Pacific Research controller plugged-in</a:t>
            </a:r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>
            <a:off x="3486539" y="5257800"/>
            <a:ext cx="45719" cy="4572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5486400" y="5257800"/>
            <a:ext cx="45719" cy="457200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-Right Arrow 27"/>
          <p:cNvSpPr/>
          <p:nvPr/>
        </p:nvSpPr>
        <p:spPr>
          <a:xfrm>
            <a:off x="1219200" y="6080759"/>
            <a:ext cx="1676400" cy="45719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-Down Arrow 28"/>
          <p:cNvSpPr/>
          <p:nvPr/>
        </p:nvSpPr>
        <p:spPr>
          <a:xfrm>
            <a:off x="1219200" y="2819400"/>
            <a:ext cx="152400" cy="3261359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>
            <a:off x="1066800" y="2209800"/>
            <a:ext cx="472751" cy="609600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676400" y="2329934"/>
            <a:ext cx="1764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Diamond X-50A</a:t>
            </a:r>
            <a:endParaRPr lang="en-US" dirty="0" smtClean="0"/>
          </a:p>
          <a:p>
            <a:r>
              <a:rPr lang="en-US" dirty="0" smtClean="0"/>
              <a:t>UHF</a:t>
            </a:r>
          </a:p>
          <a:p>
            <a:r>
              <a:rPr lang="en-US" dirty="0" smtClean="0"/>
              <a:t>Antenna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155394" y="5301734"/>
            <a:ext cx="1173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TX  444.5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36271" y="5345668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RX  449.5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46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ARES-Resources">
  <a:themeElements>
    <a:clrScheme name="SCARES-Resource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CARES-Resource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CARES-Resource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ARES-Resource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ARES-Resource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RES-Resource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RES-Resource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RES-Resource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2709</TotalTime>
  <Words>735</Words>
  <Application>Microsoft Office PowerPoint</Application>
  <PresentationFormat>On-screen Show (4:3)</PresentationFormat>
  <Paragraphs>153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SCARES-Resources</vt:lpstr>
      <vt:lpstr>Image</vt:lpstr>
      <vt:lpstr>Repeaters, Remote Bases, Simplex</vt:lpstr>
      <vt:lpstr>Presentation Outline</vt:lpstr>
      <vt:lpstr>Repeater:   Receives on Frequency 1  Transmits Simultaneously on Frequency 2</vt:lpstr>
      <vt:lpstr>SCARES repeaters</vt:lpstr>
      <vt:lpstr>What the repeater user       needs to know</vt:lpstr>
      <vt:lpstr>NARCC</vt:lpstr>
      <vt:lpstr>Repeater offset on radio</vt:lpstr>
      <vt:lpstr>SCARES auxiliary repeater</vt:lpstr>
      <vt:lpstr> SCARES repeater in RWCPD</vt:lpstr>
      <vt:lpstr>SCARES aux repeater</vt:lpstr>
      <vt:lpstr>SCARES aux repeater</vt:lpstr>
      <vt:lpstr>SCARES 6 m repeater</vt:lpstr>
      <vt:lpstr>SCARES 6 meter repeater before KM install</vt:lpstr>
      <vt:lpstr>6 meter repeater at KM Fire</vt:lpstr>
      <vt:lpstr>SCARES primary UHF repeater</vt:lpstr>
      <vt:lpstr>Remote Base ?</vt:lpstr>
      <vt:lpstr>K6MPN primary Repeater              (front – back)</vt:lpstr>
      <vt:lpstr>VHF and UHF antennas</vt:lpstr>
      <vt:lpstr> SCARES Repeater on HoJ  </vt:lpstr>
      <vt:lpstr>Repeater Controller (basic)</vt:lpstr>
      <vt:lpstr>SCARES repeater nuances</vt:lpstr>
      <vt:lpstr>SCARES repeater nuances-2</vt:lpstr>
      <vt:lpstr>SCARES repeater nuances-3</vt:lpstr>
      <vt:lpstr>Simplex Repeaters</vt:lpstr>
      <vt:lpstr>Connecting to the world digitally via VOIP, internet</vt:lpstr>
      <vt:lpstr>Wires  (Yaesu)</vt:lpstr>
      <vt:lpstr>NARCC</vt:lpstr>
      <vt:lpstr>NARCC   (cont.) showing open/closed and Fusion,DMR</vt:lpstr>
      <vt:lpstr>Simplex</vt:lpstr>
      <vt:lpstr>Multi-path - reflections</vt:lpstr>
      <vt:lpstr>Multipath problems</vt:lpstr>
      <vt:lpstr>Repeaters, Simplex, etc.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Radio Communications</dc:title>
  <dc:creator>Lombaerde, Robert</dc:creator>
  <cp:lastModifiedBy>Robert.Lombaerde</cp:lastModifiedBy>
  <cp:revision>246</cp:revision>
  <dcterms:created xsi:type="dcterms:W3CDTF">2011-03-11T21:35:51Z</dcterms:created>
  <dcterms:modified xsi:type="dcterms:W3CDTF">2024-11-21T23:56:34Z</dcterms:modified>
</cp:coreProperties>
</file>