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  <p:sldMasterId id="2147483756" r:id="rId3"/>
  </p:sldMasterIdLst>
  <p:sldIdLst>
    <p:sldId id="257" r:id="rId4"/>
    <p:sldId id="278" r:id="rId5"/>
    <p:sldId id="280" r:id="rId6"/>
    <p:sldId id="281" r:id="rId7"/>
    <p:sldId id="282" r:id="rId8"/>
    <p:sldId id="283" r:id="rId9"/>
    <p:sldId id="284" r:id="rId10"/>
    <p:sldId id="288" r:id="rId11"/>
    <p:sldId id="289" r:id="rId12"/>
    <p:sldId id="286" r:id="rId13"/>
    <p:sldId id="287" r:id="rId14"/>
    <p:sldId id="27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688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6252-E7EF-45A2-9F1A-092A82754CE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6207-3C56-478C-8D80-207CDF0C4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44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6252-E7EF-45A2-9F1A-092A82754CE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6207-3C56-478C-8D80-207CDF0C4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83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6252-E7EF-45A2-9F1A-092A82754CE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6207-3C56-478C-8D80-207CDF0C4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370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D52-390B-46FE-BA31-38E7E6B380C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EABE-6E6D-4EC2-87A8-4AF11E166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616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D52-390B-46FE-BA31-38E7E6B380C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EABE-6E6D-4EC2-87A8-4AF11E166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46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D52-390B-46FE-BA31-38E7E6B380C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EABE-6E6D-4EC2-87A8-4AF11E166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739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D52-390B-46FE-BA31-38E7E6B380C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EABE-6E6D-4EC2-87A8-4AF11E166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155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D52-390B-46FE-BA31-38E7E6B380C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EABE-6E6D-4EC2-87A8-4AF11E166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041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D52-390B-46FE-BA31-38E7E6B380C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EABE-6E6D-4EC2-87A8-4AF11E166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1335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D52-390B-46FE-BA31-38E7E6B380C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EABE-6E6D-4EC2-87A8-4AF11E166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1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D52-390B-46FE-BA31-38E7E6B380C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EABE-6E6D-4EC2-87A8-4AF11E166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040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6252-E7EF-45A2-9F1A-092A82754CE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6207-3C56-478C-8D80-207CDF0C4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103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D52-390B-46FE-BA31-38E7E6B380C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EABE-6E6D-4EC2-87A8-4AF11E166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0919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D52-390B-46FE-BA31-38E7E6B380C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EABE-6E6D-4EC2-87A8-4AF11E166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4015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D52-390B-46FE-BA31-38E7E6B380C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EABE-6E6D-4EC2-87A8-4AF11E166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409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1EEEF-4831-4F7F-A580-630675F7968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6F6AF-E4AA-458B-B1B0-D0A35A6D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3256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1EEEF-4831-4F7F-A580-630675F7968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6F6AF-E4AA-458B-B1B0-D0A35A6D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1546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1EEEF-4831-4F7F-A580-630675F7968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6F6AF-E4AA-458B-B1B0-D0A35A6D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836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1EEEF-4831-4F7F-A580-630675F7968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6F6AF-E4AA-458B-B1B0-D0A35A6D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0507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1EEEF-4831-4F7F-A580-630675F7968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6F6AF-E4AA-458B-B1B0-D0A35A6D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4121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1EEEF-4831-4F7F-A580-630675F7968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6F6AF-E4AA-458B-B1B0-D0A35A6D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4426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1EEEF-4831-4F7F-A580-630675F7968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6F6AF-E4AA-458B-B1B0-D0A35A6D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094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6252-E7EF-45A2-9F1A-092A82754CE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6207-3C56-478C-8D80-207CDF0C4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822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1EEEF-4831-4F7F-A580-630675F7968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6F6AF-E4AA-458B-B1B0-D0A35A6D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066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1EEEF-4831-4F7F-A580-630675F7968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6F6AF-E4AA-458B-B1B0-D0A35A6D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0379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1EEEF-4831-4F7F-A580-630675F7968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6F6AF-E4AA-458B-B1B0-D0A35A6D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184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1EEEF-4831-4F7F-A580-630675F7968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6F6AF-E4AA-458B-B1B0-D0A35A6D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228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6252-E7EF-45A2-9F1A-092A82754CE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6207-3C56-478C-8D80-207CDF0C4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00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6252-E7EF-45A2-9F1A-092A82754CE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6207-3C56-478C-8D80-207CDF0C4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658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6252-E7EF-45A2-9F1A-092A82754CE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6207-3C56-478C-8D80-207CDF0C4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36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6252-E7EF-45A2-9F1A-092A82754CE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6207-3C56-478C-8D80-207CDF0C4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122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6252-E7EF-45A2-9F1A-092A82754CE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6207-3C56-478C-8D80-207CDF0C4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7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06252-E7EF-45A2-9F1A-092A82754CE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6207-3C56-478C-8D80-207CDF0C4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908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06252-E7EF-45A2-9F1A-092A82754CE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F6207-3C56-478C-8D80-207CDF0C4BD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I:\0SCARES\IMG_8934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254" y="304800"/>
            <a:ext cx="1585129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10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C9D52-390B-46FE-BA31-38E7E6B380C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3EABE-6E6D-4EC2-87A8-4AF11E166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95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1EEEF-4831-4F7F-A580-630675F7968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6F6AF-E4AA-458B-B1B0-D0A35A6D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076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5334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PRO Words, Brevity,</a:t>
            </a:r>
            <a:br>
              <a:rPr lang="en-US" b="1" dirty="0" smtClean="0"/>
            </a:br>
            <a:r>
              <a:rPr lang="en-US" b="1" dirty="0" smtClean="0"/>
              <a:t>Best Practices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71800"/>
            <a:ext cx="6400800" cy="31242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August 20 2026</a:t>
            </a:r>
          </a:p>
          <a:p>
            <a:r>
              <a:rPr lang="en-US" dirty="0">
                <a:solidFill>
                  <a:schemeClr val="tx1"/>
                </a:solidFill>
              </a:rPr>
              <a:t>Ryan </a:t>
            </a:r>
            <a:r>
              <a:rPr lang="en-US" dirty="0" err="1">
                <a:solidFill>
                  <a:schemeClr val="tx1"/>
                </a:solidFill>
              </a:rPr>
              <a:t>Herbst</a:t>
            </a:r>
            <a:r>
              <a:rPr lang="en-US" dirty="0">
                <a:solidFill>
                  <a:schemeClr val="tx1"/>
                </a:solidFill>
              </a:rPr>
              <a:t> N6AMQ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Robert </a:t>
            </a:r>
            <a:r>
              <a:rPr lang="en-US" dirty="0" err="1" smtClean="0">
                <a:solidFill>
                  <a:schemeClr val="tx1"/>
                </a:solidFill>
              </a:rPr>
              <a:t>Lombaerde</a:t>
            </a:r>
            <a:r>
              <a:rPr lang="en-US" dirty="0" smtClean="0">
                <a:solidFill>
                  <a:schemeClr val="tx1"/>
                </a:solidFill>
              </a:rPr>
              <a:t> WB6WGM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20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Tactical Call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Typically identifies station location</a:t>
            </a:r>
          </a:p>
          <a:p>
            <a:r>
              <a:rPr lang="en-US" dirty="0" smtClean="0"/>
              <a:t>May be used by several operators at location</a:t>
            </a:r>
          </a:p>
          <a:p>
            <a:r>
              <a:rPr lang="en-US" dirty="0" smtClean="0"/>
              <a:t>Tactical name stays same with shift change</a:t>
            </a:r>
          </a:p>
          <a:p>
            <a:r>
              <a:rPr lang="en-US" dirty="0" smtClean="0"/>
              <a:t>Helps net control operator identify station</a:t>
            </a:r>
          </a:p>
          <a:p>
            <a:r>
              <a:rPr lang="en-US" dirty="0" smtClean="0"/>
              <a:t>Say FCC </a:t>
            </a:r>
            <a:r>
              <a:rPr lang="en-US" dirty="0" err="1" smtClean="0"/>
              <a:t>callsign</a:t>
            </a:r>
            <a:r>
              <a:rPr lang="en-US" dirty="0" smtClean="0"/>
              <a:t> at end of transmission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253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Think of what you want to say – </a:t>
            </a:r>
            <a:br>
              <a:rPr lang="en-US" dirty="0" smtClean="0"/>
            </a:br>
            <a:r>
              <a:rPr lang="en-US" dirty="0" smtClean="0"/>
              <a:t>long transmissions don’t allow stations to break in with priority traffic.</a:t>
            </a:r>
          </a:p>
          <a:p>
            <a:r>
              <a:rPr lang="en-US" dirty="0" smtClean="0"/>
              <a:t>Use </a:t>
            </a:r>
            <a:r>
              <a:rPr lang="en-US" dirty="0" err="1" smtClean="0"/>
              <a:t>PROwords</a:t>
            </a:r>
            <a:endParaRPr lang="en-US" dirty="0" smtClean="0"/>
          </a:p>
          <a:p>
            <a:r>
              <a:rPr lang="en-US" dirty="0" smtClean="0"/>
              <a:t>Don’t </a:t>
            </a:r>
            <a:r>
              <a:rPr lang="en-US" dirty="0"/>
              <a:t>o</a:t>
            </a:r>
            <a:r>
              <a:rPr lang="en-US" dirty="0" smtClean="0"/>
              <a:t>ver explain answers to questions</a:t>
            </a:r>
          </a:p>
          <a:p>
            <a:r>
              <a:rPr lang="en-US" dirty="0" smtClean="0"/>
              <a:t>Keep it simple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045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079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391400" cy="1143000"/>
          </a:xfrm>
        </p:spPr>
        <p:txBody>
          <a:bodyPr/>
          <a:lstStyle/>
          <a:p>
            <a:r>
              <a:rPr lang="en-US" b="1" dirty="0" smtClean="0"/>
              <a:t>Getting the Message Across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Clear - </a:t>
            </a:r>
            <a:r>
              <a:rPr lang="en-US" sz="4800" b="1" dirty="0" err="1" smtClean="0"/>
              <a:t>Unambigous</a:t>
            </a:r>
            <a:endParaRPr lang="en-US" sz="4800" b="1" dirty="0" smtClean="0"/>
          </a:p>
          <a:p>
            <a:r>
              <a:rPr lang="en-US" sz="4800" b="1" dirty="0" smtClean="0"/>
              <a:t>Brief – Compose before TX</a:t>
            </a:r>
          </a:p>
          <a:p>
            <a:r>
              <a:rPr lang="en-US" sz="4800" b="1" dirty="0" smtClean="0"/>
              <a:t>Concise – Who, What, When</a:t>
            </a:r>
          </a:p>
          <a:p>
            <a:r>
              <a:rPr lang="en-US" sz="4800" b="1" dirty="0"/>
              <a:t>Use PRO words</a:t>
            </a:r>
          </a:p>
          <a:p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4224936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Phonetic Alphabet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2362200"/>
            <a:ext cx="8909050" cy="3777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4488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Numbers</a:t>
            </a:r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667000"/>
            <a:ext cx="6273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919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 words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33600"/>
            <a:ext cx="8839200" cy="4193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287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 words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9" y="2209800"/>
            <a:ext cx="8991600" cy="398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28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 words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0"/>
            <a:ext cx="8915400" cy="4234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3702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33400" y="381000"/>
            <a:ext cx="8229600" cy="1143000"/>
          </a:xfrm>
        </p:spPr>
        <p:txBody>
          <a:bodyPr/>
          <a:lstStyle/>
          <a:p>
            <a:r>
              <a:rPr lang="en-US" dirty="0" smtClean="0"/>
              <a:t>What should you have said ?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752600"/>
            <a:ext cx="3816350" cy="4788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1466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Read the script and follow it</a:t>
            </a:r>
          </a:p>
          <a:p>
            <a:r>
              <a:rPr lang="en-US" dirty="0"/>
              <a:t>Acknowledge check-ins</a:t>
            </a:r>
          </a:p>
          <a:p>
            <a:r>
              <a:rPr lang="en-US" dirty="0" smtClean="0"/>
              <a:t>ID every 10 minutes and end of net</a:t>
            </a:r>
          </a:p>
          <a:p>
            <a:r>
              <a:rPr lang="en-US" dirty="0" smtClean="0"/>
              <a:t>Include breaks in TX for priority traffic or Relay</a:t>
            </a:r>
          </a:p>
          <a:p>
            <a:r>
              <a:rPr lang="en-US" dirty="0" smtClean="0"/>
              <a:t>Don’t key-up on top of another user, allow repeater controller to reset (90 </a:t>
            </a:r>
            <a:r>
              <a:rPr lang="en-US" smtClean="0"/>
              <a:t>sec timeout)</a:t>
            </a:r>
            <a:endParaRPr lang="en-US" dirty="0" smtClean="0"/>
          </a:p>
          <a:p>
            <a:r>
              <a:rPr lang="en-US" dirty="0" smtClean="0"/>
              <a:t>Get the correct Call Signs for guests (relay)</a:t>
            </a:r>
          </a:p>
          <a:p>
            <a:r>
              <a:rPr lang="en-US" dirty="0" smtClean="0"/>
              <a:t>Allow stations to end with their call sign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899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160</Words>
  <Application>Microsoft Office PowerPoint</Application>
  <PresentationFormat>On-screen Show (4:3)</PresentationFormat>
  <Paragraphs>37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Office Theme</vt:lpstr>
      <vt:lpstr>Custom Design</vt:lpstr>
      <vt:lpstr>1_Custom Design</vt:lpstr>
      <vt:lpstr>PRO Words, Brevity, Best Practices </vt:lpstr>
      <vt:lpstr>Getting the Message Across</vt:lpstr>
      <vt:lpstr>Phonetic Alphabet</vt:lpstr>
      <vt:lpstr>Numbers</vt:lpstr>
      <vt:lpstr>Pro words</vt:lpstr>
      <vt:lpstr>Pro words</vt:lpstr>
      <vt:lpstr>Pro words</vt:lpstr>
      <vt:lpstr>What should you have said ?</vt:lpstr>
      <vt:lpstr>Net Control</vt:lpstr>
      <vt:lpstr>Tactical Call Signs</vt:lpstr>
      <vt:lpstr>Brevity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Robert.Lombaerde</dc:creator>
  <cp:lastModifiedBy>Robert.Lombaerde</cp:lastModifiedBy>
  <cp:revision>45</cp:revision>
  <dcterms:created xsi:type="dcterms:W3CDTF">2026-05-19T21:22:21Z</dcterms:created>
  <dcterms:modified xsi:type="dcterms:W3CDTF">2026-08-20T23:10:25Z</dcterms:modified>
</cp:coreProperties>
</file>